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0" r:id="rId4"/>
    <p:sldId id="262" r:id="rId5"/>
    <p:sldId id="269" r:id="rId6"/>
    <p:sldId id="283" r:id="rId7"/>
    <p:sldId id="284" r:id="rId8"/>
    <p:sldId id="271" r:id="rId9"/>
    <p:sldId id="275" r:id="rId10"/>
    <p:sldId id="276" r:id="rId11"/>
    <p:sldId id="281" r:id="rId12"/>
    <p:sldId id="28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2FA"/>
    <a:srgbClr val="DA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2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1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30B13-AB89-41FD-9F7F-32922A8B66C6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2D5D-8B03-4600-A44E-B607A253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tACLUOSKpns/TXIrnCs8-NI/AAAAAAAACd8/m3NcLs4it1E/s1600/blue%2B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33400"/>
            <a:ext cx="533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Jesus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immediately reached out and grabbed him.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‘You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don’t have much faith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,’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Jesus said.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‘Why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did you doubt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me?’ 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When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they climbed back into the boat, the wind stopped.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Then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the disciples worshiped him. ‘You really are the Son of God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!’ they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exclaimed.”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(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Matthew 14:31-33, NLT)</a:t>
            </a:r>
          </a:p>
        </p:txBody>
      </p:sp>
    </p:spTree>
    <p:extLst>
      <p:ext uri="{BB962C8B-B14F-4D97-AF65-F5344CB8AC3E}">
        <p14:creationId xmlns:p14="http://schemas.microsoft.com/office/powerpoint/2010/main" val="22344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rishviews.com/gray-clouds-blue-sk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5" y="0"/>
            <a:ext cx="9175845" cy="68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181600"/>
            <a:ext cx="510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Big difficulties are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perfect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opportunities </a:t>
            </a: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to trust God 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boldly </a:t>
            </a: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and grow in faith which pleases 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Him.</a:t>
            </a:r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gsy-oLkurng/SUuxoz2vp1I/AAAAAAAAAP0/iJ5Z9cod9VM/s320/Book+of+J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5312"/>
            <a:ext cx="4537182" cy="34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paraorkut.com/img/wallpapers/1024x768/s/sun_streaming_through_clouds-1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rishviews.com/gray-clouds-blue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greenlifeinsocal.files.wordpress.com/2010/01/rain-071-storm-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panoramio.com/photos/original/350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paraorkut.com/img/pics/glitters/w/wave-102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44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68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6019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The disciples went and woke him up, shouting, “Lord, save us! We’re going to drown!”</a:t>
            </a:r>
            <a:endParaRPr lang="en-US" sz="2400" baseline="300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endParaRPr lang="en-US" sz="2400" baseline="30000" dirty="0" smtClean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Jesus responded, “Why are you afraid? You have so little faith!” 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Then he got up and rebuked the wind and waves, and suddenly there was a great calm.</a:t>
            </a:r>
          </a:p>
          <a:p>
            <a:endParaRPr lang="en-US" sz="2400" baseline="300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The disciples were amazed. “Who is this man?” they asked. “Even the winds and waves obey him!”</a:t>
            </a:r>
          </a:p>
          <a:p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(Matthew 8:25-27, NLT)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paraorkut.com/img/pics/glitters/w/wave-102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44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64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XCubvaDuHD4/ThsERswhQaI/AAAAAAAAAGk/9L1UQjsGmbU/s1600/jesus-walking-on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4.bp.blogspot.com/-aOV6EY2s9l0/TgAtp6m-0bI/AAAAAAAAAVQ/FAHYJQDHVP4/s1600/Jesus_Walking_on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61" y="20220"/>
            <a:ext cx="5410200" cy="68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163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Rachel</cp:lastModifiedBy>
  <cp:revision>17</cp:revision>
  <dcterms:created xsi:type="dcterms:W3CDTF">2011-09-15T19:03:01Z</dcterms:created>
  <dcterms:modified xsi:type="dcterms:W3CDTF">2011-10-20T21:15:33Z</dcterms:modified>
</cp:coreProperties>
</file>